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ownloads\kisspng-ballet-dancer-ballet-dancer-royal-academy-of-dance-mondo-di-tenebra-classico-5b035c7ee15fe6.32305162152694694292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42910" y="4214818"/>
            <a:ext cx="7772400" cy="1199704"/>
          </a:xfrm>
        </p:spPr>
        <p:txBody>
          <a:bodyPr/>
          <a:lstStyle/>
          <a:p>
            <a:r>
              <a:rPr lang="ar-SA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الدحرجة </a:t>
            </a:r>
            <a:r>
              <a:rPr lang="ar-SA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</a:t>
            </a:r>
            <a:r>
              <a:rPr lang="ar-IQ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جانبية</a:t>
            </a:r>
            <a:r>
              <a:rPr lang="ar-SA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SA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المكورة </a:t>
            </a:r>
            <a:endParaRPr lang="en-US" sz="6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1-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بعد التمرين (الدحرجة جانبا والجسم ممدود) على كلتيهما الناحيتين (يمينا ويسارا) يستخدم المستوى المائل للدحرجة جانبا كتسهيل .</a:t>
            </a:r>
          </a:p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2- دحرجة جانبا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وهلى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مستوى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افقي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ويكون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باشكال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متنوعة :-</a:t>
            </a:r>
          </a:p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أ- من الجلوس الجثو نصفا الركبة اليمنى جانبا يسارا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او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يمينا </a:t>
            </a:r>
          </a:p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ب- من الجثو نصفا على الركبة اليمنى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الرجل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اليسرى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جانبا</a:t>
            </a:r>
          </a:p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ج- من الجثو نصفا على الركبة اليمنى الرجل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اليسرى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جانبا قذف الرجل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اليسرى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خلفا مع النزول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الى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جلوس الجثو على الركبة اليمنى والدحرجة جانبا يمينا .</a:t>
            </a:r>
          </a:p>
          <a:p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د- من الوقوف قذف الرجل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اليسرى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جانبا ومرجحة الذراعين جانبا- سقوط الجسم يمينا مع وضع الرجل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اليسرى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امام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الرجل اليمنى ودحرجة جانبية على الكتف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الايمن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الى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الجثو نصفا على الركبة </a:t>
            </a:r>
            <a:r>
              <a:rPr lang="ar-IQ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اليسرى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مع وضع الرجل اليمنى جانبا </a:t>
            </a:r>
          </a:p>
          <a:p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 smtClean="0"/>
              <a:t>الخطوات التعليمية :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481328"/>
            <a:ext cx="8543956" cy="4525963"/>
          </a:xfrm>
        </p:spPr>
        <p:txBody>
          <a:bodyPr/>
          <a:lstStyle/>
          <a:p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من جلوس الجثو والجذع منثني تماما واليدين مرتكزين على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الارض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يميل الجسم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جهه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اليمين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او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اليسار بدون تغير وضع التكور . ومع سقوط الجسم تمسك الساقان باليدين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اسفل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الركبتين ويدحرج الجسم من هذا الوضع جانبا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الى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الوضع الابتدائي ثانية ويلاحظ في ذلك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ان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اليدين تتخذ وضع الارتكاز على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الارض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مره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اخرى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قبل الوصول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الى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الوضع الابتدائي .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 smtClean="0"/>
              <a:t>النواحي الفنية   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1- </a:t>
            </a:r>
            <a:r>
              <a:rPr lang="ar-IQ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عدم الاستناد الكامل على الركبتين </a:t>
            </a:r>
          </a:p>
          <a:p>
            <a:r>
              <a:rPr lang="ar-IQ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2- سحب الجسم </a:t>
            </a:r>
            <a:r>
              <a:rPr lang="ar-IQ" sz="4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الى</a:t>
            </a:r>
            <a:r>
              <a:rPr lang="ar-IQ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 الداخل بوضع تكور كامل </a:t>
            </a:r>
          </a:p>
          <a:p>
            <a:r>
              <a:rPr lang="ar-IQ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3- عدم النزول على الكتفين </a:t>
            </a:r>
            <a:r>
              <a:rPr lang="ar-IQ" sz="4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انما</a:t>
            </a:r>
            <a:r>
              <a:rPr lang="ar-IQ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 على الظهر </a:t>
            </a:r>
          </a:p>
          <a:p>
            <a:r>
              <a:rPr lang="ar-IQ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4- </a:t>
            </a:r>
            <a:r>
              <a:rPr lang="ar-IQ" sz="4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اثناء</a:t>
            </a:r>
            <a:r>
              <a:rPr lang="ar-IQ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ar-IQ" sz="4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الانهاء</a:t>
            </a:r>
            <a:r>
              <a:rPr lang="ar-IQ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 يكون وضع الجسم منحنيا </a:t>
            </a:r>
            <a:r>
              <a:rPr lang="ar-IQ" sz="4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الى</a:t>
            </a:r>
            <a:r>
              <a:rPr lang="ar-IQ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ar-IQ" sz="4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الامام</a:t>
            </a:r>
            <a:r>
              <a:rPr lang="ar-IQ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ar-IQ" sz="4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اكثر</a:t>
            </a:r>
            <a:r>
              <a:rPr lang="ar-IQ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endParaRPr lang="en-US" sz="4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</a:endParaRPr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dirty="0" smtClean="0"/>
              <a:t> </a:t>
            </a:r>
            <a:r>
              <a:rPr lang="ar-SA" dirty="0" smtClean="0"/>
              <a:t>الأخطاء الشائعة   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 صور توضيحيه للمهارة </a:t>
            </a:r>
            <a:endParaRPr lang="ar-IQ" dirty="0"/>
          </a:p>
        </p:txBody>
      </p:sp>
      <p:pic>
        <p:nvPicPr>
          <p:cNvPr id="1026" name="Picture 2" descr="F:\48156202_496456827528753_7582289815014473728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57299"/>
            <a:ext cx="8229600" cy="40584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</TotalTime>
  <Words>222</Words>
  <Application>Microsoft Office PowerPoint</Application>
  <PresentationFormat>عرض على الشاشة (3:4)‏</PresentationFormat>
  <Paragraphs>16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ملتقى</vt:lpstr>
      <vt:lpstr>الشريحة 1</vt:lpstr>
      <vt:lpstr>الخطوات التعليمية :</vt:lpstr>
      <vt:lpstr>النواحي الفنية   </vt:lpstr>
      <vt:lpstr> الأخطاء الشائعة   </vt:lpstr>
      <vt:lpstr> صور توضيحيه للمهارة </vt:lpstr>
    </vt:vector>
  </TitlesOfParts>
  <Company>LARA PC 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ALI SAHIUNY</dc:creator>
  <cp:lastModifiedBy>ALI SAHIUNY</cp:lastModifiedBy>
  <cp:revision>5</cp:revision>
  <dcterms:created xsi:type="dcterms:W3CDTF">2018-12-09T13:12:45Z</dcterms:created>
  <dcterms:modified xsi:type="dcterms:W3CDTF">2018-12-11T18:59:56Z</dcterms:modified>
</cp:coreProperties>
</file>